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Профессиональные риски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Часть 5</a:t>
            </a:r>
          </a:p>
          <a:p>
            <a:r>
              <a:rPr lang="ru-RU" dirty="0" smtClean="0"/>
              <a:t>Определение перечня рабочих мест, по которым необходимо проведение оценки профессиональных рисков 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87245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714380"/>
          </a:xfrm>
        </p:spPr>
        <p:txBody>
          <a:bodyPr/>
          <a:lstStyle/>
          <a:p>
            <a:r>
              <a:rPr lang="ru-RU" dirty="0" smtClean="0"/>
              <a:t>Перечень рабочих мест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1214422"/>
            <a:ext cx="8183880" cy="4786346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sz="3300" dirty="0" smtClean="0"/>
          </a:p>
          <a:p>
            <a:pPr marL="0" indent="0">
              <a:buNone/>
            </a:pPr>
            <a:r>
              <a:rPr lang="ru-RU" sz="3300" dirty="0" smtClean="0"/>
              <a:t>     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Статья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21 ТК РФ: 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 Работник имеет право на   </a:t>
            </a:r>
          </a:p>
          <a:p>
            <a:pPr marL="0" indent="0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полную достоверную информацию об условиях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труда.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Ст.57 ТК РФ: </a:t>
            </a:r>
          </a:p>
          <a:p>
            <a:pPr marL="0" indent="0">
              <a:buNone/>
            </a:pP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Обязательным условием для включения в трудовой договор, являются условия труда на рабочем месте.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Ст.209 ТК РФ: 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Условия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труда - совокупность факторов производственной среды и трудового процесса, оказывающих влияние на работоспособность и здоровье работника.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Вредный </a:t>
            </a:r>
            <a:r>
              <a:rPr lang="ru-RU" sz="4500" dirty="0">
                <a:latin typeface="Times New Roman" pitchFamily="18" charset="0"/>
                <a:cs typeface="Times New Roman" pitchFamily="18" charset="0"/>
              </a:rPr>
              <a:t>производственный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 фактор - производственный фактор, воздействие которого на работника может привести к его заболеванию.</a:t>
            </a:r>
          </a:p>
          <a:p>
            <a:pPr marL="0" indent="0">
              <a:buNone/>
            </a:pP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     Опасный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производственный фактор - производственный фактор, воздействие которого на работника может привести к его травме.</a:t>
            </a:r>
          </a:p>
          <a:p>
            <a:pPr marL="0" indent="0">
              <a:buNone/>
            </a:pPr>
            <a:r>
              <a:rPr lang="ru-RU" dirty="0" smtClean="0"/>
              <a:t> 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4866172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19</TotalTime>
  <Words>118</Words>
  <Application>Microsoft Office PowerPoint</Application>
  <PresentationFormat>Экран (4:3)</PresentationFormat>
  <Paragraphs>20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Аспект</vt:lpstr>
      <vt:lpstr>Профессиональные риски </vt:lpstr>
      <vt:lpstr>Перечень рабочих мест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риски </dc:title>
  <dc:creator>Админ</dc:creator>
  <cp:lastModifiedBy>Аск</cp:lastModifiedBy>
  <cp:revision>6</cp:revision>
  <dcterms:created xsi:type="dcterms:W3CDTF">2020-01-20T03:54:46Z</dcterms:created>
  <dcterms:modified xsi:type="dcterms:W3CDTF">2020-02-22T05:28:28Z</dcterms:modified>
</cp:coreProperties>
</file>